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18" autoAdjust="0"/>
  </p:normalViewPr>
  <p:slideViewPr>
    <p:cSldViewPr>
      <p:cViewPr varScale="1">
        <p:scale>
          <a:sx n="43" d="100"/>
          <a:sy n="43" d="100"/>
        </p:scale>
        <p:origin x="52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476673"/>
            <a:ext cx="3744416" cy="468051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Х</a:t>
            </a:r>
            <a:r>
              <a:rPr lang="ru-RU" sz="5400" b="1" dirty="0" smtClean="0"/>
              <a:t>охломск</a:t>
            </a:r>
            <a:r>
              <a:rPr lang="ru-RU" sz="5400" b="1" dirty="0" smtClean="0">
                <a:solidFill>
                  <a:srgbClr val="C00000"/>
                </a:solidFill>
              </a:rPr>
              <a:t>а</a:t>
            </a:r>
            <a:r>
              <a:rPr lang="ru-RU" sz="5400" b="1" dirty="0" smtClean="0"/>
              <a:t>я р</a:t>
            </a:r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r>
              <a:rPr lang="ru-RU" sz="5400" b="1" dirty="0" smtClean="0"/>
              <a:t>спись</a:t>
            </a:r>
            <a:endParaRPr lang="ru-RU" sz="5400" b="1" dirty="0"/>
          </a:p>
        </p:txBody>
      </p:sp>
      <p:pic>
        <p:nvPicPr>
          <p:cNvPr id="4" name="Рисунок 3" descr="59349169_235701_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91825"/>
            <a:ext cx="4752527" cy="6330211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652120" y="3886200"/>
            <a:ext cx="3312368" cy="26358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МБОУ ШКОЛА № 132</a:t>
            </a:r>
          </a:p>
          <a:p>
            <a:r>
              <a:rPr lang="ru-RU" b="1" dirty="0">
                <a:solidFill>
                  <a:schemeClr val="tx1"/>
                </a:solidFill>
              </a:rPr>
              <a:t>Дробина Т. А. учитель начальных классов.</a:t>
            </a:r>
          </a:p>
          <a:p>
            <a:r>
              <a:rPr lang="ru-RU" b="1" dirty="0">
                <a:solidFill>
                  <a:schemeClr val="tx1"/>
                </a:solidFill>
              </a:rPr>
              <a:t>2014 год</a:t>
            </a:r>
          </a:p>
          <a:p>
            <a:r>
              <a:rPr lang="ru-RU" b="1" dirty="0">
                <a:solidFill>
                  <a:schemeClr val="tx1"/>
                </a:solidFill>
              </a:rPr>
              <a:t>Курс «Окружающий мир».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hokhloma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52759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ohlom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814854" cy="4525963"/>
          </a:xfrm>
        </p:spPr>
      </p:pic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62666"/>
            <a:ext cx="4202832" cy="285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810000" cy="2743200"/>
          </a:xfrm>
        </p:spPr>
      </p:pic>
      <p:pic>
        <p:nvPicPr>
          <p:cNvPr id="5" name="Рисунок 4" descr="59349169_235701_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76672"/>
            <a:ext cx="4500038" cy="5993904"/>
          </a:xfrm>
          <a:prstGeom prst="rect">
            <a:avLst/>
          </a:prstGeom>
        </p:spPr>
      </p:pic>
      <p:pic>
        <p:nvPicPr>
          <p:cNvPr id="6" name="Рисунок 5" descr="f_143237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56992"/>
            <a:ext cx="3810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</a:t>
            </a:r>
            <a:r>
              <a:rPr lang="ru-RU" b="1" dirty="0" smtClean="0"/>
              <a:t>охлома – популярный  рисунок  для детской  мебели.</a:t>
            </a:r>
            <a:endParaRPr lang="ru-RU" b="1" dirty="0"/>
          </a:p>
        </p:txBody>
      </p:sp>
      <p:pic>
        <p:nvPicPr>
          <p:cNvPr id="6" name="Содержимое 5" descr="stolstul-xoxloma-nabor-s-xudozhestvennoj-rospisj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5256584" cy="4680520"/>
          </a:xfrm>
        </p:spPr>
      </p:pic>
      <p:pic>
        <p:nvPicPr>
          <p:cNvPr id="7" name="Рисунок 6" descr="8913664d58b09e3265f553d85ac00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624" y="1916832"/>
            <a:ext cx="313285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</a:t>
            </a:r>
            <a:r>
              <a:rPr lang="ru-RU" b="1" dirty="0" smtClean="0"/>
              <a:t>тот «</a:t>
            </a:r>
            <a:r>
              <a:rPr lang="ru-RU" b="1" dirty="0" err="1" smtClean="0"/>
              <a:t>Ниссан</a:t>
            </a:r>
            <a:r>
              <a:rPr lang="ru-RU" b="1" dirty="0" smtClean="0"/>
              <a:t>» расписали </a:t>
            </a:r>
            <a:br>
              <a:rPr lang="ru-RU" b="1" dirty="0" smtClean="0"/>
            </a:br>
            <a:r>
              <a:rPr lang="ru-RU" b="1" dirty="0" smtClean="0"/>
              <a:t>под  Хохлому.</a:t>
            </a:r>
            <a:endParaRPr lang="ru-RU" b="1" dirty="0"/>
          </a:p>
        </p:txBody>
      </p:sp>
      <p:pic>
        <p:nvPicPr>
          <p:cNvPr id="4" name="Содержимое 3" descr="nissan-cube-ivann-hohl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9967" y="1600200"/>
            <a:ext cx="618406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</a:t>
            </a:r>
            <a:r>
              <a:rPr lang="ru-RU" b="1" dirty="0" err="1" smtClean="0"/>
              <a:t>уперджет</a:t>
            </a:r>
            <a:r>
              <a:rPr lang="ru-RU" b="1" dirty="0" smtClean="0"/>
              <a:t> компании  «Аэрофлот»</a:t>
            </a:r>
            <a:endParaRPr lang="ru-RU" b="1" dirty="0"/>
          </a:p>
        </p:txBody>
      </p:sp>
      <p:pic>
        <p:nvPicPr>
          <p:cNvPr id="4" name="Содержимое 3" descr="0_aec64_ed3bfc57_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21568"/>
            <a:ext cx="8280920" cy="55233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</a:t>
            </a:r>
            <a:r>
              <a:rPr lang="ru-RU" b="1" dirty="0" smtClean="0"/>
              <a:t>опросы: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 smtClean="0"/>
              <a:t>каким ремеслом вы сегодня    </a:t>
            </a:r>
          </a:p>
          <a:p>
            <a:r>
              <a:rPr lang="ru-RU" b="1" dirty="0" smtClean="0"/>
              <a:t>  познакомились?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Н</a:t>
            </a:r>
            <a:r>
              <a:rPr lang="ru-RU" b="1" dirty="0" smtClean="0"/>
              <a:t>а берегу  какой  реки  возникла </a:t>
            </a:r>
          </a:p>
          <a:p>
            <a:r>
              <a:rPr lang="ru-RU" b="1" dirty="0" smtClean="0"/>
              <a:t>   Хохломская роспись?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ru-RU" b="1" dirty="0" smtClean="0"/>
              <a:t>колько лет   существует этот  </a:t>
            </a:r>
          </a:p>
          <a:p>
            <a:r>
              <a:rPr lang="ru-RU" b="1" dirty="0" smtClean="0"/>
              <a:t>   народный промысел?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П</a:t>
            </a:r>
            <a:r>
              <a:rPr lang="ru-RU" b="1" dirty="0" smtClean="0"/>
              <a:t>очему  роспись так называется?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b="1" dirty="0" smtClean="0"/>
              <a:t>з какого материала  сделана эта               </a:t>
            </a:r>
          </a:p>
          <a:p>
            <a:r>
              <a:rPr lang="ru-RU" b="1" dirty="0" smtClean="0"/>
              <a:t>   посуда?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К</a:t>
            </a:r>
            <a:r>
              <a:rPr lang="ru-RU" b="1" dirty="0" smtClean="0"/>
              <a:t>акие цвета используют в    </a:t>
            </a:r>
          </a:p>
          <a:p>
            <a:r>
              <a:rPr lang="ru-RU" b="1" dirty="0" smtClean="0"/>
              <a:t>  Хохломской  росписи?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К</a:t>
            </a:r>
            <a:r>
              <a:rPr lang="ru-RU" b="1" dirty="0" smtClean="0"/>
              <a:t>аким может быть фон росписи?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Ч</a:t>
            </a:r>
            <a:r>
              <a:rPr lang="ru-RU" b="1" dirty="0" smtClean="0"/>
              <a:t>то изображает хохломской орнамент?</a:t>
            </a:r>
          </a:p>
          <a:p>
            <a:endParaRPr lang="ru-RU" dirty="0"/>
          </a:p>
        </p:txBody>
      </p:sp>
      <p:pic>
        <p:nvPicPr>
          <p:cNvPr id="4" name="Рисунок 3" descr="90333663_large_8cd3ea80b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412776"/>
            <a:ext cx="3038891" cy="4824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В</a:t>
            </a:r>
            <a:r>
              <a:rPr lang="ru-RU" sz="6000" b="1" dirty="0" smtClean="0"/>
              <a:t>озникновение  хохлом</a:t>
            </a:r>
            <a:r>
              <a:rPr lang="ru-RU" sz="6000" b="1" dirty="0" smtClean="0">
                <a:solidFill>
                  <a:srgbClr val="C00000"/>
                </a:solidFill>
              </a:rPr>
              <a:t>ы.</a:t>
            </a:r>
            <a:r>
              <a:rPr lang="ru-RU" sz="6000" b="1" dirty="0" smtClean="0"/>
              <a:t> 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endParaRPr lang="ru-RU" sz="4900" b="1" dirty="0"/>
          </a:p>
        </p:txBody>
      </p:sp>
      <p:pic>
        <p:nvPicPr>
          <p:cNvPr id="4" name="Содержимое 3" descr="BakanovPalekhKhokhl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5760640" cy="3726414"/>
          </a:xfrm>
        </p:spPr>
      </p:pic>
      <p:sp>
        <p:nvSpPr>
          <p:cNvPr id="5" name="TextBox 4"/>
          <p:cNvSpPr txBox="1"/>
          <p:nvPr/>
        </p:nvSpPr>
        <p:spPr>
          <a:xfrm>
            <a:off x="323529" y="4653136"/>
            <a:ext cx="8568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П</a:t>
            </a:r>
            <a:r>
              <a:rPr lang="ru-RU" sz="2400" b="1" dirty="0" smtClean="0"/>
              <a:t>редполагают, что</a:t>
            </a:r>
            <a:r>
              <a:rPr lang="ru-RU" sz="2400" b="1" dirty="0" smtClean="0">
                <a:solidFill>
                  <a:srgbClr val="C00000"/>
                </a:solidFill>
              </a:rPr>
              <a:t> хохломская роспись </a:t>
            </a:r>
            <a:r>
              <a:rPr lang="ru-RU" sz="2400" b="1" dirty="0" smtClean="0"/>
              <a:t>возникла  примерно </a:t>
            </a:r>
            <a:r>
              <a:rPr lang="ru-RU" sz="2400" b="1" dirty="0" smtClean="0">
                <a:solidFill>
                  <a:srgbClr val="FF0000"/>
                </a:solidFill>
              </a:rPr>
              <a:t>400 лет назад </a:t>
            </a:r>
            <a:r>
              <a:rPr lang="ru-RU" sz="2400" b="1" dirty="0" smtClean="0"/>
              <a:t>в  деревнях на левом берегу  Волги , недалеко от Нижнего Новгорода.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Продавали </a:t>
            </a:r>
            <a:r>
              <a:rPr lang="ru-RU" sz="2400" b="1" dirty="0" smtClean="0"/>
              <a:t>расписную деревянную</a:t>
            </a:r>
            <a:r>
              <a:rPr lang="ru-RU" sz="2400" b="1" dirty="0" smtClean="0">
                <a:solidFill>
                  <a:srgbClr val="C00000"/>
                </a:solidFill>
              </a:rPr>
              <a:t> посуду   на ярмарке в деревне  Хохлома.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</a:t>
            </a:r>
            <a:r>
              <a:rPr lang="ru-RU" b="1" dirty="0" smtClean="0"/>
              <a:t>еревянную  посуду  вытачивают на </a:t>
            </a:r>
            <a:r>
              <a:rPr lang="ru-RU" b="1" dirty="0" smtClean="0">
                <a:solidFill>
                  <a:srgbClr val="C00000"/>
                </a:solidFill>
              </a:rPr>
              <a:t>ток</a:t>
            </a:r>
            <a:r>
              <a:rPr lang="ru-RU" b="1" dirty="0" smtClean="0"/>
              <a:t>а</a:t>
            </a:r>
            <a:r>
              <a:rPr lang="ru-RU" b="1" dirty="0" smtClean="0">
                <a:solidFill>
                  <a:srgbClr val="C00000"/>
                </a:solidFill>
              </a:rPr>
              <a:t>рном станке.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izdeliya-iz-dereva-na-tokarnom-stanke-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6557" y="1412776"/>
            <a:ext cx="4465923" cy="5184576"/>
          </a:xfrm>
          <a:prstGeom prst="rect">
            <a:avLst/>
          </a:prstGeom>
        </p:spPr>
      </p:pic>
      <p:pic>
        <p:nvPicPr>
          <p:cNvPr id="9" name="Содержимое 8" descr="baradulka-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3384376" cy="2512899"/>
          </a:xfrm>
        </p:spPr>
      </p:pic>
      <p:pic>
        <p:nvPicPr>
          <p:cNvPr id="10" name="Рисунок 9" descr="a6fb00b2cbaec55637135387a2cef9d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77072"/>
            <a:ext cx="3384376" cy="253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b="1" dirty="0" smtClean="0"/>
              <a:t>отом деревянные заготовки покрывают  серебристой краской.</a:t>
            </a:r>
            <a:endParaRPr lang="ru-RU" b="1" dirty="0"/>
          </a:p>
        </p:txBody>
      </p:sp>
      <p:pic>
        <p:nvPicPr>
          <p:cNvPr id="4" name="Содержимое 3" descr="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5"/>
            <a:ext cx="6336704" cy="4625794"/>
          </a:xfrm>
        </p:spPr>
      </p:pic>
      <p:sp>
        <p:nvSpPr>
          <p:cNvPr id="5" name="TextBox 4"/>
          <p:cNvSpPr txBox="1"/>
          <p:nvPr/>
        </p:nvSpPr>
        <p:spPr>
          <a:xfrm>
            <a:off x="1475656" y="62373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r>
              <a:rPr lang="ru-RU" sz="2800" b="1" dirty="0" smtClean="0"/>
              <a:t>  печи  она  становится золотистой.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30823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b="1" dirty="0" smtClean="0"/>
              <a:t>отом  заготовки  покрывают   растительным  орнаментом.</a:t>
            </a:r>
            <a:endParaRPr lang="ru-RU" b="1" dirty="0"/>
          </a:p>
        </p:txBody>
      </p:sp>
      <p:pic>
        <p:nvPicPr>
          <p:cNvPr id="4" name="Содержимое 3" descr="EtM2U0Mj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3930614" cy="2952328"/>
          </a:xfrm>
        </p:spPr>
      </p:pic>
      <p:pic>
        <p:nvPicPr>
          <p:cNvPr id="5" name="Рисунок 4" descr="File0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528392" cy="3528392"/>
          </a:xfrm>
          <a:prstGeom prst="rect">
            <a:avLst/>
          </a:prstGeom>
        </p:spPr>
      </p:pic>
      <p:pic>
        <p:nvPicPr>
          <p:cNvPr id="6" name="Рисунок 5" descr="tMDUyNmF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48536"/>
            <a:ext cx="3744416" cy="288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</a:t>
            </a:r>
            <a:r>
              <a:rPr lang="ru-RU" b="1" dirty="0" smtClean="0"/>
              <a:t>исунок  содержит   изображения ягод, листьев, травинок, цветков.</a:t>
            </a:r>
            <a:endParaRPr lang="ru-RU" b="1" dirty="0"/>
          </a:p>
        </p:txBody>
      </p:sp>
      <p:pic>
        <p:nvPicPr>
          <p:cNvPr id="4" name="Содержимое 3" descr="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531235" cy="3096344"/>
          </a:xfrm>
        </p:spPr>
      </p:pic>
      <p:pic>
        <p:nvPicPr>
          <p:cNvPr id="5" name="Рисунок 4" descr="09299e8eb98902c84873ab2ef8ca2bd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4104456" cy="4616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1" y="4869160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</a:t>
            </a:r>
            <a:r>
              <a:rPr lang="ru-RU" sz="2800" b="1" dirty="0" smtClean="0"/>
              <a:t>се  росписи  выполняют  вручную  кисточкой.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</a:t>
            </a:r>
            <a:r>
              <a:rPr lang="ru-RU" b="1" dirty="0" smtClean="0"/>
              <a:t>  любом доме  есть</a:t>
            </a:r>
            <a:br>
              <a:rPr lang="ru-RU" b="1" dirty="0" smtClean="0"/>
            </a:br>
            <a:r>
              <a:rPr lang="ru-RU" b="1" dirty="0" smtClean="0"/>
              <a:t> хохломские  ложки.</a:t>
            </a:r>
            <a:endParaRPr lang="ru-RU" b="1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516" y="1600200"/>
            <a:ext cx="59049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</a:t>
            </a:r>
            <a:r>
              <a:rPr lang="ru-RU" b="1" dirty="0" smtClean="0"/>
              <a:t>охлома- это нарядная парадная посуда.</a:t>
            </a:r>
            <a:endParaRPr lang="ru-RU" b="1" dirty="0"/>
          </a:p>
        </p:txBody>
      </p:sp>
      <p:pic>
        <p:nvPicPr>
          <p:cNvPr id="8" name="Содержимое 7" descr="0a31cdaff3e7ff5487eb6995bcc07b3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4032448" cy="3895965"/>
          </a:xfrm>
        </p:spPr>
      </p:pic>
      <p:pic>
        <p:nvPicPr>
          <p:cNvPr id="7" name="Рисунок 6" descr="42529686_hohloma_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4445407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/>
              <a:t>асписная  суле</a:t>
            </a:r>
            <a:r>
              <a:rPr lang="ru-RU" b="1" dirty="0" smtClean="0">
                <a:solidFill>
                  <a:srgbClr val="FF0000"/>
                </a:solidFill>
              </a:rPr>
              <a:t>я  </a:t>
            </a:r>
            <a:r>
              <a:rPr lang="ru-RU" dirty="0" smtClean="0">
                <a:solidFill>
                  <a:srgbClr val="FF0000"/>
                </a:solidFill>
              </a:rPr>
              <a:t>для гостей.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khokhloma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118259" cy="496855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168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Хохломская роспись</vt:lpstr>
      <vt:lpstr>Возникновение  хохломы.  </vt:lpstr>
      <vt:lpstr>Деревянную  посуду  вытачивают на токарном станке.</vt:lpstr>
      <vt:lpstr>Потом деревянные заготовки покрывают  серебристой краской.</vt:lpstr>
      <vt:lpstr>Потом  заготовки  покрывают   растительным  орнаментом.</vt:lpstr>
      <vt:lpstr>Рисунок  содержит   изображения ягод, листьев, травинок, цветков.</vt:lpstr>
      <vt:lpstr>В  любом доме  есть  хохломские  ложки.</vt:lpstr>
      <vt:lpstr>Хохлома- это нарядная парадная посуда.</vt:lpstr>
      <vt:lpstr>Расписная  сулея  для гостей.</vt:lpstr>
      <vt:lpstr>Презентация PowerPoint</vt:lpstr>
      <vt:lpstr>Презентация PowerPoint</vt:lpstr>
      <vt:lpstr>Презентация PowerPoint</vt:lpstr>
      <vt:lpstr>Хохлома – популярный  рисунок  для детской  мебели.</vt:lpstr>
      <vt:lpstr>Этот «Ниссан» расписали  под  Хохлому.</vt:lpstr>
      <vt:lpstr>Суперджет компании  «Аэрофлот»</vt:lpstr>
      <vt:lpstr>Вопросы: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Хохломская роспись</dc:title>
  <cp:lastModifiedBy>user</cp:lastModifiedBy>
  <cp:revision>7</cp:revision>
  <dcterms:modified xsi:type="dcterms:W3CDTF">2017-11-27T09:11:37Z</dcterms:modified>
</cp:coreProperties>
</file>